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88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image" Target="../media/image28.wmf"/><Relationship Id="rId18" Type="http://schemas.openxmlformats.org/officeDocument/2006/relationships/image" Target="../media/image33.wmf"/><Relationship Id="rId26" Type="http://schemas.openxmlformats.org/officeDocument/2006/relationships/image" Target="../media/image41.wmf"/><Relationship Id="rId3" Type="http://schemas.openxmlformats.org/officeDocument/2006/relationships/image" Target="../media/image19.wmf"/><Relationship Id="rId21" Type="http://schemas.openxmlformats.org/officeDocument/2006/relationships/image" Target="../media/image36.wmf"/><Relationship Id="rId7" Type="http://schemas.openxmlformats.org/officeDocument/2006/relationships/image" Target="../media/image23.wmf"/><Relationship Id="rId12" Type="http://schemas.openxmlformats.org/officeDocument/2006/relationships/image" Target="../media/image27.wmf"/><Relationship Id="rId17" Type="http://schemas.openxmlformats.org/officeDocument/2006/relationships/image" Target="../media/image32.wmf"/><Relationship Id="rId25" Type="http://schemas.openxmlformats.org/officeDocument/2006/relationships/image" Target="../media/image40.wmf"/><Relationship Id="rId2" Type="http://schemas.openxmlformats.org/officeDocument/2006/relationships/image" Target="../media/image18.wmf"/><Relationship Id="rId16" Type="http://schemas.openxmlformats.org/officeDocument/2006/relationships/image" Target="../media/image31.wmf"/><Relationship Id="rId20" Type="http://schemas.openxmlformats.org/officeDocument/2006/relationships/image" Target="../media/image35.wmf"/><Relationship Id="rId29" Type="http://schemas.openxmlformats.org/officeDocument/2006/relationships/image" Target="../media/image44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11" Type="http://schemas.openxmlformats.org/officeDocument/2006/relationships/image" Target="../media/image16.wmf"/><Relationship Id="rId24" Type="http://schemas.openxmlformats.org/officeDocument/2006/relationships/image" Target="../media/image39.wmf"/><Relationship Id="rId5" Type="http://schemas.openxmlformats.org/officeDocument/2006/relationships/image" Target="../media/image21.wmf"/><Relationship Id="rId15" Type="http://schemas.openxmlformats.org/officeDocument/2006/relationships/image" Target="../media/image30.wmf"/><Relationship Id="rId23" Type="http://schemas.openxmlformats.org/officeDocument/2006/relationships/image" Target="../media/image38.wmf"/><Relationship Id="rId28" Type="http://schemas.openxmlformats.org/officeDocument/2006/relationships/image" Target="../media/image43.wmf"/><Relationship Id="rId10" Type="http://schemas.openxmlformats.org/officeDocument/2006/relationships/image" Target="../media/image26.wmf"/><Relationship Id="rId19" Type="http://schemas.openxmlformats.org/officeDocument/2006/relationships/image" Target="../media/image34.wmf"/><Relationship Id="rId4" Type="http://schemas.openxmlformats.org/officeDocument/2006/relationships/image" Target="../media/image20.wmf"/><Relationship Id="rId9" Type="http://schemas.openxmlformats.org/officeDocument/2006/relationships/image" Target="../media/image25.wmf"/><Relationship Id="rId14" Type="http://schemas.openxmlformats.org/officeDocument/2006/relationships/image" Target="../media/image29.wmf"/><Relationship Id="rId22" Type="http://schemas.openxmlformats.org/officeDocument/2006/relationships/image" Target="../media/image37.wmf"/><Relationship Id="rId27" Type="http://schemas.openxmlformats.org/officeDocument/2006/relationships/image" Target="../media/image42.wmf"/><Relationship Id="rId30" Type="http://schemas.openxmlformats.org/officeDocument/2006/relationships/image" Target="../media/image4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902065-5768-4AC0-A3CC-BE2CE34696EE}" type="datetimeFigureOut">
              <a:rPr lang="en-CA" smtClean="0"/>
              <a:t>2020-11-05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6080FC-5E44-4BDF-B09A-D33BF9CB8DF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17117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6080FC-5E44-4BDF-B09A-D33BF9CB8DFF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17945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6080FC-5E44-4BDF-B09A-D33BF9CB8DFF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59587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6080FC-5E44-4BDF-B09A-D33BF9CB8DFF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42643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6080FC-5E44-4BDF-B09A-D33BF9CB8DFF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34482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BF0A532-E57F-46D7-B314-4B24AE9AD2F9}" type="datetimeFigureOut">
              <a:rPr lang="en-CA" smtClean="0"/>
              <a:pPr/>
              <a:t>2020-11-05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3DA0197-0E6C-4218-86F5-1E41E6B44018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0A532-E57F-46D7-B314-4B24AE9AD2F9}" type="datetimeFigureOut">
              <a:rPr lang="en-CA" smtClean="0"/>
              <a:pPr/>
              <a:t>2020-11-05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0197-0E6C-4218-86F5-1E41E6B44018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0A532-E57F-46D7-B314-4B24AE9AD2F9}" type="datetimeFigureOut">
              <a:rPr lang="en-CA" smtClean="0"/>
              <a:pPr/>
              <a:t>2020-11-05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0197-0E6C-4218-86F5-1E41E6B44018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BF0A532-E57F-46D7-B314-4B24AE9AD2F9}" type="datetimeFigureOut">
              <a:rPr lang="en-CA" smtClean="0"/>
              <a:pPr/>
              <a:t>2020-11-05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3DA0197-0E6C-4218-86F5-1E41E6B44018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BF0A532-E57F-46D7-B314-4B24AE9AD2F9}" type="datetimeFigureOut">
              <a:rPr lang="en-CA" smtClean="0"/>
              <a:pPr/>
              <a:t>2020-11-05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3DA0197-0E6C-4218-86F5-1E41E6B44018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0A532-E57F-46D7-B314-4B24AE9AD2F9}" type="datetimeFigureOut">
              <a:rPr lang="en-CA" smtClean="0"/>
              <a:pPr/>
              <a:t>2020-11-05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0197-0E6C-4218-86F5-1E41E6B44018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0A532-E57F-46D7-B314-4B24AE9AD2F9}" type="datetimeFigureOut">
              <a:rPr lang="en-CA" smtClean="0"/>
              <a:pPr/>
              <a:t>2020-11-05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0197-0E6C-4218-86F5-1E41E6B44018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BF0A532-E57F-46D7-B314-4B24AE9AD2F9}" type="datetimeFigureOut">
              <a:rPr lang="en-CA" smtClean="0"/>
              <a:pPr/>
              <a:t>2020-11-05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3DA0197-0E6C-4218-86F5-1E41E6B44018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0A532-E57F-46D7-B314-4B24AE9AD2F9}" type="datetimeFigureOut">
              <a:rPr lang="en-CA" smtClean="0"/>
              <a:pPr/>
              <a:t>2020-11-05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0197-0E6C-4218-86F5-1E41E6B44018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BF0A532-E57F-46D7-B314-4B24AE9AD2F9}" type="datetimeFigureOut">
              <a:rPr lang="en-CA" smtClean="0"/>
              <a:pPr/>
              <a:t>2020-11-05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3DA0197-0E6C-4218-86F5-1E41E6B44018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BF0A532-E57F-46D7-B314-4B24AE9AD2F9}" type="datetimeFigureOut">
              <a:rPr lang="en-CA" smtClean="0"/>
              <a:pPr/>
              <a:t>2020-11-05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3DA0197-0E6C-4218-86F5-1E41E6B44018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BF0A532-E57F-46D7-B314-4B24AE9AD2F9}" type="datetimeFigureOut">
              <a:rPr lang="en-CA" smtClean="0"/>
              <a:pPr/>
              <a:t>2020-11-05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3DA0197-0E6C-4218-86F5-1E41E6B44018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8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9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14.wmf"/><Relationship Id="rId18" Type="http://schemas.openxmlformats.org/officeDocument/2006/relationships/image" Target="../media/image16.wm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13.bin"/><Relationship Id="rId1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.wmf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5" Type="http://schemas.openxmlformats.org/officeDocument/2006/relationships/oleObject" Target="../embeddings/oleObject15.bin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2.wmf"/><Relationship Id="rId14" Type="http://schemas.openxmlformats.org/officeDocument/2006/relationships/oleObject" Target="../embeddings/oleObject14.bin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1.wmf"/><Relationship Id="rId18" Type="http://schemas.openxmlformats.org/officeDocument/2006/relationships/oleObject" Target="../embeddings/oleObject24.bin"/><Relationship Id="rId26" Type="http://schemas.openxmlformats.org/officeDocument/2006/relationships/oleObject" Target="../embeddings/oleObject28.bin"/><Relationship Id="rId39" Type="http://schemas.openxmlformats.org/officeDocument/2006/relationships/oleObject" Target="../embeddings/oleObject35.bin"/><Relationship Id="rId21" Type="http://schemas.openxmlformats.org/officeDocument/2006/relationships/image" Target="../media/image25.wmf"/><Relationship Id="rId34" Type="http://schemas.openxmlformats.org/officeDocument/2006/relationships/oleObject" Target="../embeddings/oleObject32.bin"/><Relationship Id="rId42" Type="http://schemas.openxmlformats.org/officeDocument/2006/relationships/image" Target="../media/image34.wmf"/><Relationship Id="rId47" Type="http://schemas.openxmlformats.org/officeDocument/2006/relationships/oleObject" Target="../embeddings/oleObject39.bin"/><Relationship Id="rId50" Type="http://schemas.openxmlformats.org/officeDocument/2006/relationships/image" Target="../media/image38.wmf"/><Relationship Id="rId55" Type="http://schemas.openxmlformats.org/officeDocument/2006/relationships/image" Target="../media/image40.wmf"/><Relationship Id="rId63" Type="http://schemas.openxmlformats.org/officeDocument/2006/relationships/image" Target="../media/image44.wmf"/><Relationship Id="rId7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3.bin"/><Relationship Id="rId20" Type="http://schemas.openxmlformats.org/officeDocument/2006/relationships/oleObject" Target="../embeddings/oleObject25.bin"/><Relationship Id="rId29" Type="http://schemas.openxmlformats.org/officeDocument/2006/relationships/image" Target="../media/image28.wmf"/><Relationship Id="rId41" Type="http://schemas.openxmlformats.org/officeDocument/2006/relationships/oleObject" Target="../embeddings/oleObject36.bin"/><Relationship Id="rId54" Type="http://schemas.openxmlformats.org/officeDocument/2006/relationships/oleObject" Target="../embeddings/oleObject43.bin"/><Relationship Id="rId62" Type="http://schemas.openxmlformats.org/officeDocument/2006/relationships/oleObject" Target="../embeddings/oleObject47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0.wmf"/><Relationship Id="rId24" Type="http://schemas.openxmlformats.org/officeDocument/2006/relationships/oleObject" Target="../embeddings/oleObject27.bin"/><Relationship Id="rId32" Type="http://schemas.openxmlformats.org/officeDocument/2006/relationships/oleObject" Target="../embeddings/oleObject31.bin"/><Relationship Id="rId37" Type="http://schemas.openxmlformats.org/officeDocument/2006/relationships/image" Target="../media/image32.wmf"/><Relationship Id="rId40" Type="http://schemas.openxmlformats.org/officeDocument/2006/relationships/image" Target="../media/image33.wmf"/><Relationship Id="rId45" Type="http://schemas.openxmlformats.org/officeDocument/2006/relationships/oleObject" Target="../embeddings/oleObject38.bin"/><Relationship Id="rId53" Type="http://schemas.openxmlformats.org/officeDocument/2006/relationships/image" Target="../media/image39.wmf"/><Relationship Id="rId58" Type="http://schemas.openxmlformats.org/officeDocument/2006/relationships/oleObject" Target="../embeddings/oleObject45.bin"/><Relationship Id="rId66" Type="http://schemas.openxmlformats.org/officeDocument/2006/relationships/image" Target="../media/image45.wmf"/><Relationship Id="rId5" Type="http://schemas.openxmlformats.org/officeDocument/2006/relationships/image" Target="../media/image17.wmf"/><Relationship Id="rId15" Type="http://schemas.openxmlformats.org/officeDocument/2006/relationships/image" Target="../media/image22.wmf"/><Relationship Id="rId23" Type="http://schemas.openxmlformats.org/officeDocument/2006/relationships/image" Target="../media/image26.wmf"/><Relationship Id="rId28" Type="http://schemas.openxmlformats.org/officeDocument/2006/relationships/oleObject" Target="../embeddings/oleObject29.bin"/><Relationship Id="rId36" Type="http://schemas.openxmlformats.org/officeDocument/2006/relationships/oleObject" Target="../embeddings/oleObject33.bin"/><Relationship Id="rId49" Type="http://schemas.openxmlformats.org/officeDocument/2006/relationships/oleObject" Target="../embeddings/oleObject40.bin"/><Relationship Id="rId57" Type="http://schemas.openxmlformats.org/officeDocument/2006/relationships/image" Target="../media/image41.wmf"/><Relationship Id="rId61" Type="http://schemas.openxmlformats.org/officeDocument/2006/relationships/image" Target="../media/image43.wmf"/><Relationship Id="rId10" Type="http://schemas.openxmlformats.org/officeDocument/2006/relationships/oleObject" Target="../embeddings/oleObject20.bin"/><Relationship Id="rId19" Type="http://schemas.openxmlformats.org/officeDocument/2006/relationships/image" Target="../media/image24.wmf"/><Relationship Id="rId31" Type="http://schemas.openxmlformats.org/officeDocument/2006/relationships/image" Target="../media/image29.wmf"/><Relationship Id="rId44" Type="http://schemas.openxmlformats.org/officeDocument/2006/relationships/image" Target="../media/image35.wmf"/><Relationship Id="rId52" Type="http://schemas.openxmlformats.org/officeDocument/2006/relationships/oleObject" Target="../embeddings/oleObject42.bin"/><Relationship Id="rId60" Type="http://schemas.openxmlformats.org/officeDocument/2006/relationships/oleObject" Target="../embeddings/oleObject46.bin"/><Relationship Id="rId65" Type="http://schemas.openxmlformats.org/officeDocument/2006/relationships/oleObject" Target="../embeddings/oleObject49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19.wmf"/><Relationship Id="rId14" Type="http://schemas.openxmlformats.org/officeDocument/2006/relationships/oleObject" Target="../embeddings/oleObject22.bin"/><Relationship Id="rId22" Type="http://schemas.openxmlformats.org/officeDocument/2006/relationships/oleObject" Target="../embeddings/oleObject26.bin"/><Relationship Id="rId27" Type="http://schemas.openxmlformats.org/officeDocument/2006/relationships/image" Target="../media/image27.wmf"/><Relationship Id="rId30" Type="http://schemas.openxmlformats.org/officeDocument/2006/relationships/oleObject" Target="../embeddings/oleObject30.bin"/><Relationship Id="rId35" Type="http://schemas.openxmlformats.org/officeDocument/2006/relationships/image" Target="../media/image31.wmf"/><Relationship Id="rId43" Type="http://schemas.openxmlformats.org/officeDocument/2006/relationships/oleObject" Target="../embeddings/oleObject37.bin"/><Relationship Id="rId48" Type="http://schemas.openxmlformats.org/officeDocument/2006/relationships/image" Target="../media/image37.wmf"/><Relationship Id="rId56" Type="http://schemas.openxmlformats.org/officeDocument/2006/relationships/oleObject" Target="../embeddings/oleObject44.bin"/><Relationship Id="rId64" Type="http://schemas.openxmlformats.org/officeDocument/2006/relationships/oleObject" Target="../embeddings/oleObject48.bin"/><Relationship Id="rId8" Type="http://schemas.openxmlformats.org/officeDocument/2006/relationships/oleObject" Target="../embeddings/oleObject19.bin"/><Relationship Id="rId51" Type="http://schemas.openxmlformats.org/officeDocument/2006/relationships/oleObject" Target="../embeddings/oleObject41.bin"/><Relationship Id="rId3" Type="http://schemas.openxmlformats.org/officeDocument/2006/relationships/notesSlide" Target="../notesSlides/notesSlide4.xml"/><Relationship Id="rId12" Type="http://schemas.openxmlformats.org/officeDocument/2006/relationships/oleObject" Target="../embeddings/oleObject21.bin"/><Relationship Id="rId17" Type="http://schemas.openxmlformats.org/officeDocument/2006/relationships/image" Target="../media/image23.wmf"/><Relationship Id="rId25" Type="http://schemas.openxmlformats.org/officeDocument/2006/relationships/image" Target="../media/image16.wmf"/><Relationship Id="rId33" Type="http://schemas.openxmlformats.org/officeDocument/2006/relationships/image" Target="../media/image30.wmf"/><Relationship Id="rId38" Type="http://schemas.openxmlformats.org/officeDocument/2006/relationships/oleObject" Target="../embeddings/oleObject34.bin"/><Relationship Id="rId46" Type="http://schemas.openxmlformats.org/officeDocument/2006/relationships/image" Target="../media/image36.wmf"/><Relationship Id="rId59" Type="http://schemas.openxmlformats.org/officeDocument/2006/relationships/image" Target="../media/image4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Section 4a </a:t>
            </a:r>
            <a:br>
              <a:rPr lang="en-CA" dirty="0"/>
            </a:br>
            <a:r>
              <a:rPr lang="en-CA" dirty="0"/>
              <a:t>Cross Multiplying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/>
          <a:lstStyle/>
          <a:p>
            <a:r>
              <a:rPr lang="en-CA" dirty="0"/>
              <a:t>Cross Multiplying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" y="1143000"/>
            <a:ext cx="8610600" cy="2743200"/>
          </a:xfrm>
        </p:spPr>
        <p:txBody>
          <a:bodyPr>
            <a:normAutofit/>
          </a:bodyPr>
          <a:lstStyle/>
          <a:p>
            <a:r>
              <a:rPr lang="en-CA" dirty="0"/>
              <a:t>“Cross Multiplying” is a procedure that is used for finding a missing constant when two fractions are equal</a:t>
            </a:r>
          </a:p>
          <a:p>
            <a:r>
              <a:rPr lang="en-CA" dirty="0"/>
              <a:t>Suppose we have two equal fractions:</a:t>
            </a:r>
          </a:p>
          <a:p>
            <a:r>
              <a:rPr lang="en-CA" dirty="0"/>
              <a:t>When we multiply the top left number with the bottom right</a:t>
            </a:r>
          </a:p>
          <a:p>
            <a:r>
              <a:rPr lang="en-CA" dirty="0"/>
              <a:t>Is equal to the top right number with the bottom left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984859" y="3843338"/>
          <a:ext cx="2577741" cy="1566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4" imgW="647640" imgH="393480" progId="Equation.DSMT4">
                  <p:embed/>
                </p:oleObj>
              </mc:Choice>
              <mc:Fallback>
                <p:oleObj name="Equation" r:id="rId4" imgW="647640" imgH="39348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4859" y="3843338"/>
                        <a:ext cx="2577741" cy="1566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289659" y="3995738"/>
          <a:ext cx="455613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6" imgW="114120" imgH="177480" progId="Equation.DSMT4">
                  <p:embed/>
                </p:oleObj>
              </mc:Choice>
              <mc:Fallback>
                <p:oleObj name="Equation" r:id="rId6" imgW="114120" imgH="1774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9659" y="3995738"/>
                        <a:ext cx="455613" cy="708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289659" y="4681538"/>
          <a:ext cx="506413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8" imgW="126720" imgH="164880" progId="Equation.DSMT4">
                  <p:embed/>
                </p:oleObj>
              </mc:Choice>
              <mc:Fallback>
                <p:oleObj name="Equation" r:id="rId8" imgW="126720" imgH="16488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9659" y="4681538"/>
                        <a:ext cx="506413" cy="657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813659" y="3995738"/>
          <a:ext cx="506413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10" imgW="126720" imgH="177480" progId="Equation.DSMT4">
                  <p:embed/>
                </p:oleObj>
              </mc:Choice>
              <mc:Fallback>
                <p:oleObj name="Equation" r:id="rId10" imgW="126720" imgH="1774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3659" y="3995738"/>
                        <a:ext cx="506413" cy="708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4815247" y="4659313"/>
          <a:ext cx="455612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12" imgW="114120" imgH="177480" progId="Equation.DSMT4">
                  <p:embed/>
                </p:oleObj>
              </mc:Choice>
              <mc:Fallback>
                <p:oleObj name="Equation" r:id="rId12" imgW="114120" imgH="17748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5247" y="4659313"/>
                        <a:ext cx="455612" cy="708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>
            <a:off x="3746859" y="4343400"/>
            <a:ext cx="1066800" cy="68580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2851150" y="5334000"/>
          <a:ext cx="1720850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14" imgW="431640" imgH="177480" progId="Equation.DSMT4">
                  <p:embed/>
                </p:oleObj>
              </mc:Choice>
              <mc:Fallback>
                <p:oleObj name="Equation" r:id="rId14" imgW="431640" imgH="17748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1150" y="5334000"/>
                        <a:ext cx="1720850" cy="708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flipH="1">
            <a:off x="3733800" y="4343400"/>
            <a:ext cx="1066800" cy="685800"/>
          </a:xfrm>
          <a:prstGeom prst="line">
            <a:avLst/>
          </a:prstGeom>
          <a:ln w="635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4572000" y="5334000"/>
          <a:ext cx="1316037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16" imgW="330120" imgH="177480" progId="Equation.DSMT4">
                  <p:embed/>
                </p:oleObj>
              </mc:Choice>
              <mc:Fallback>
                <p:oleObj name="Equation" r:id="rId16" imgW="330120" imgH="17748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5334000"/>
                        <a:ext cx="1316037" cy="708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3429000" y="5943600"/>
          <a:ext cx="1871662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18" imgW="469800" imgH="177480" progId="Equation.DSMT4">
                  <p:embed/>
                </p:oleObj>
              </mc:Choice>
              <mc:Fallback>
                <p:oleObj name="Equation" r:id="rId18" imgW="469800" imgH="17748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943600"/>
                        <a:ext cx="1871662" cy="708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" y="228600"/>
            <a:ext cx="8458200" cy="2590800"/>
          </a:xfrm>
        </p:spPr>
        <p:txBody>
          <a:bodyPr>
            <a:normAutofit/>
          </a:bodyPr>
          <a:lstStyle/>
          <a:p>
            <a:r>
              <a:rPr lang="en-CA" dirty="0"/>
              <a:t>Cross multiplying can be used to find any missing constant when two fractions are equivalent</a:t>
            </a:r>
          </a:p>
          <a:p>
            <a:r>
              <a:rPr lang="en-CA" dirty="0"/>
              <a:t>Top right times bottom left is equal to the top left times the bottom right</a:t>
            </a:r>
          </a:p>
          <a:p>
            <a:r>
              <a:rPr lang="en-CA" dirty="0"/>
              <a:t>Now, two times a number is 60.  Divide both sides by 2 to find that number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397250" y="3200400"/>
          <a:ext cx="1555750" cy="13034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4" imgW="469800" imgH="393480" progId="Equation.DSMT4">
                  <p:embed/>
                </p:oleObj>
              </mc:Choice>
              <mc:Fallback>
                <p:oleObj name="Equation" r:id="rId4" imgW="469800" imgH="39348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250" y="3200400"/>
                        <a:ext cx="1555750" cy="13034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200400" y="4724400"/>
          <a:ext cx="1092200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6" imgW="330120" imgH="177480" progId="Equation.DSMT4">
                  <p:embed/>
                </p:oleObj>
              </mc:Choice>
              <mc:Fallback>
                <p:oleObj name="Equation" r:id="rId6" imgW="330120" imgH="1774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724400"/>
                        <a:ext cx="1092200" cy="588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378325" y="4745037"/>
          <a:ext cx="1260475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8" imgW="380880" imgH="177480" progId="Equation.DSMT4">
                  <p:embed/>
                </p:oleObj>
              </mc:Choice>
              <mc:Fallback>
                <p:oleObj name="Equation" r:id="rId8" imgW="380880" imgH="17748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8325" y="4745037"/>
                        <a:ext cx="1260475" cy="588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3200400" y="5354638"/>
          <a:ext cx="1681162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10" imgW="507960" imgH="177480" progId="Equation.DSMT4">
                  <p:embed/>
                </p:oleObj>
              </mc:Choice>
              <mc:Fallback>
                <p:oleObj name="Equation" r:id="rId10" imgW="507960" imgH="1774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5354638"/>
                        <a:ext cx="1681162" cy="588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>
            <a:off x="3657600" y="3657600"/>
            <a:ext cx="851259" cy="53340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3720741" y="3657600"/>
            <a:ext cx="838200" cy="533400"/>
          </a:xfrm>
          <a:prstGeom prst="line">
            <a:avLst/>
          </a:prstGeom>
          <a:ln w="635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3200400" y="5249862"/>
          <a:ext cx="630237" cy="1303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12" imgW="190440" imgH="393480" progId="Equation.DSMT4">
                  <p:embed/>
                </p:oleObj>
              </mc:Choice>
              <mc:Fallback>
                <p:oleObj name="Equation" r:id="rId12" imgW="190440" imgH="39348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5249862"/>
                        <a:ext cx="630237" cy="1303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4246563" y="5249862"/>
          <a:ext cx="630237" cy="1303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14" imgW="190440" imgH="393480" progId="Equation.DSMT4">
                  <p:embed/>
                </p:oleObj>
              </mc:Choice>
              <mc:Fallback>
                <p:oleObj name="Equation" r:id="rId14" imgW="190440" imgH="39348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6563" y="5249862"/>
                        <a:ext cx="630237" cy="1303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4267200" y="5334000"/>
            <a:ext cx="914400" cy="1295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4393623" y="5354637"/>
          <a:ext cx="711777" cy="665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15" imgW="190440" imgH="177480" progId="Equation.DSMT4">
                  <p:embed/>
                </p:oleObj>
              </mc:Choice>
              <mc:Fallback>
                <p:oleObj name="Equation" r:id="rId15" imgW="190440" imgH="17748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3623" y="5354637"/>
                        <a:ext cx="711777" cy="665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2971800" y="5334000"/>
            <a:ext cx="914400" cy="1295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3221038" y="5481638"/>
          <a:ext cx="474662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17" imgW="126720" imgH="139680" progId="Equation.DSMT4">
                  <p:embed/>
                </p:oleObj>
              </mc:Choice>
              <mc:Fallback>
                <p:oleObj name="Equation" r:id="rId17" imgW="126720" imgH="13968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1038" y="5481638"/>
                        <a:ext cx="474662" cy="522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CA" sz="2600" dirty="0"/>
              <a:t>Practice: Solve for “X” by Cross Multiplying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28600" y="1161525"/>
          <a:ext cx="1676400" cy="895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0" name="Equation" r:id="rId4" imgW="736560" imgH="393480" progId="Equation.DSMT4">
                  <p:embed/>
                </p:oleObj>
              </mc:Choice>
              <mc:Fallback>
                <p:oleObj name="Equation" r:id="rId4" imgW="736560" imgH="39348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161525"/>
                        <a:ext cx="1676400" cy="895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572000" y="1219200"/>
          <a:ext cx="1647825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1" name="Equation" r:id="rId6" imgW="723600" imgH="393480" progId="Equation.DSMT4">
                  <p:embed/>
                </p:oleObj>
              </mc:Choice>
              <mc:Fallback>
                <p:oleObj name="Equation" r:id="rId6" imgW="723600" imgH="3934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219200"/>
                        <a:ext cx="1647825" cy="895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52400" y="3657600"/>
          <a:ext cx="1763713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2" name="Equation" r:id="rId8" imgW="774360" imgH="393480" progId="Equation.DSMT4">
                  <p:embed/>
                </p:oleObj>
              </mc:Choice>
              <mc:Fallback>
                <p:oleObj name="Equation" r:id="rId8" imgW="774360" imgH="39348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3657600"/>
                        <a:ext cx="1763713" cy="895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448175" y="3733800"/>
          <a:ext cx="1878013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3" name="Equation" r:id="rId10" imgW="825480" imgH="393480" progId="Equation.DSMT4">
                  <p:embed/>
                </p:oleObj>
              </mc:Choice>
              <mc:Fallback>
                <p:oleObj name="Equation" r:id="rId10" imgW="825480" imgH="3934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8175" y="3733800"/>
                        <a:ext cx="1878013" cy="895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228600" y="2179637"/>
          <a:ext cx="1173162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4" name="Equation" r:id="rId12" imgW="507960" imgH="177480" progId="Equation.DSMT4">
                  <p:embed/>
                </p:oleObj>
              </mc:Choice>
              <mc:Fallback>
                <p:oleObj name="Equation" r:id="rId12" imgW="507960" imgH="17748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179637"/>
                        <a:ext cx="1173162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1441450" y="2179637"/>
          <a:ext cx="615950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5" name="Equation" r:id="rId14" imgW="266400" imgH="177480" progId="Equation.DSMT4">
                  <p:embed/>
                </p:oleObj>
              </mc:Choice>
              <mc:Fallback>
                <p:oleObj name="Equation" r:id="rId14" imgW="266400" imgH="1774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1450" y="2179637"/>
                        <a:ext cx="615950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685800" y="2590800"/>
          <a:ext cx="1319213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6" name="Equation" r:id="rId16" imgW="571320" imgH="177480" progId="Equation.DSMT4">
                  <p:embed/>
                </p:oleObj>
              </mc:Choice>
              <mc:Fallback>
                <p:oleObj name="Equation" r:id="rId16" imgW="571320" imgH="17748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590800"/>
                        <a:ext cx="1319213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671513" y="2514600"/>
          <a:ext cx="468312" cy="909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7" name="Equation" r:id="rId18" imgW="203040" imgH="393480" progId="Equation.DSMT4">
                  <p:embed/>
                </p:oleObj>
              </mc:Choice>
              <mc:Fallback>
                <p:oleObj name="Equation" r:id="rId18" imgW="203040" imgH="39348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513" y="2514600"/>
                        <a:ext cx="468312" cy="909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1436688" y="2514600"/>
          <a:ext cx="468312" cy="909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8" name="Equation" r:id="rId20" imgW="203040" imgH="393480" progId="Equation.DSMT4">
                  <p:embed/>
                </p:oleObj>
              </mc:Choice>
              <mc:Fallback>
                <p:oleObj name="Equation" r:id="rId20" imgW="203040" imgH="39348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6688" y="2514600"/>
                        <a:ext cx="468312" cy="909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57200" y="2667206"/>
            <a:ext cx="638007" cy="8379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533400" y="2667000"/>
          <a:ext cx="44291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9" name="Equation" r:id="rId22" imgW="228600" imgH="177480" progId="Equation.DSMT4">
                  <p:embed/>
                </p:oleObj>
              </mc:Choice>
              <mc:Fallback>
                <p:oleObj name="Equation" r:id="rId22" imgW="228600" imgH="17748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667000"/>
                        <a:ext cx="442912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1419393" y="2590800"/>
            <a:ext cx="638007" cy="8379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1524000" y="2683584"/>
          <a:ext cx="331187" cy="3644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0" name="Equation" r:id="rId24" imgW="126720" imgH="139680" progId="Equation.DSMT4">
                  <p:embed/>
                </p:oleObj>
              </mc:Choice>
              <mc:Fallback>
                <p:oleObj name="Equation" r:id="rId24" imgW="126720" imgH="13968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683584"/>
                        <a:ext cx="331187" cy="3644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4648200" y="2179637"/>
          <a:ext cx="1173162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1" name="Equation" r:id="rId26" imgW="507960" imgH="177480" progId="Equation.DSMT4">
                  <p:embed/>
                </p:oleObj>
              </mc:Choice>
              <mc:Fallback>
                <p:oleObj name="Equation" r:id="rId26" imgW="507960" imgH="17748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179637"/>
                        <a:ext cx="1173162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5934075" y="2193925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2" name="Equation" r:id="rId28" imgW="203040" imgH="164880" progId="Equation.DSMT4">
                  <p:embed/>
                </p:oleObj>
              </mc:Choice>
              <mc:Fallback>
                <p:oleObj name="Equation" r:id="rId28" imgW="203040" imgH="16488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4075" y="2193925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5073818" y="2727325"/>
          <a:ext cx="1173163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3" name="Equation" r:id="rId30" imgW="507960" imgH="177480" progId="Equation.DSMT4">
                  <p:embed/>
                </p:oleObj>
              </mc:Choice>
              <mc:Fallback>
                <p:oleObj name="Equation" r:id="rId30" imgW="507960" imgH="17748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3818" y="2727325"/>
                        <a:ext cx="1173163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5000793" y="2651125"/>
          <a:ext cx="438150" cy="909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4" name="Equation" r:id="rId32" imgW="190440" imgH="393480" progId="Equation.DSMT4">
                  <p:embed/>
                </p:oleObj>
              </mc:Choice>
              <mc:Fallback>
                <p:oleObj name="Equation" r:id="rId32" imgW="190440" imgH="39348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793" y="2651125"/>
                        <a:ext cx="438150" cy="909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5765968" y="2651125"/>
          <a:ext cx="439738" cy="909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5" name="Equation" r:id="rId34" imgW="190440" imgH="393480" progId="Equation.DSMT4">
                  <p:embed/>
                </p:oleObj>
              </mc:Choice>
              <mc:Fallback>
                <p:oleObj name="Equation" r:id="rId34" imgW="190440" imgH="39348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5968" y="2651125"/>
                        <a:ext cx="439738" cy="909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4848393" y="2743406"/>
            <a:ext cx="638007" cy="8379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4876800" y="2743200"/>
          <a:ext cx="5905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6" name="Equation" r:id="rId36" imgW="304560" imgH="177480" progId="Equation.DSMT4">
                  <p:embed/>
                </p:oleObj>
              </mc:Choice>
              <mc:Fallback>
                <p:oleObj name="Equation" r:id="rId36" imgW="304560" imgH="177480" progId="Equation.DSMT4">
                  <p:embed/>
                  <p:pic>
                    <p:nvPicPr>
                      <p:cNvPr id="23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2743200"/>
                        <a:ext cx="59055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3"/>
          <p:cNvSpPr/>
          <p:nvPr/>
        </p:nvSpPr>
        <p:spPr>
          <a:xfrm>
            <a:off x="5762793" y="2667000"/>
            <a:ext cx="638007" cy="8379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/>
        </p:nvGraphicFramePr>
        <p:xfrm>
          <a:off x="5838993" y="2743200"/>
          <a:ext cx="331187" cy="3644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7" name="Equation" r:id="rId38" imgW="126720" imgH="139680" progId="Equation.DSMT4">
                  <p:embed/>
                </p:oleObj>
              </mc:Choice>
              <mc:Fallback>
                <p:oleObj name="Equation" r:id="rId38" imgW="126720" imgH="139680" progId="Equation.DSMT4">
                  <p:embed/>
                  <p:pic>
                    <p:nvPicPr>
                      <p:cNvPr id="25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8993" y="2743200"/>
                        <a:ext cx="331187" cy="3644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/>
        </p:nvGraphicFramePr>
        <p:xfrm>
          <a:off x="290513" y="4648200"/>
          <a:ext cx="1201737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8" name="Equation" r:id="rId39" imgW="520560" imgH="177480" progId="Equation.DSMT4">
                  <p:embed/>
                </p:oleObj>
              </mc:Choice>
              <mc:Fallback>
                <p:oleObj name="Equation" r:id="rId39" imgW="520560" imgH="177480" progId="Equation.DSMT4">
                  <p:embed/>
                  <p:pic>
                    <p:nvPicPr>
                      <p:cNvPr id="35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513" y="4648200"/>
                        <a:ext cx="1201737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/>
        </p:nvGraphicFramePr>
        <p:xfrm>
          <a:off x="1517650" y="4648200"/>
          <a:ext cx="615950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9" name="Equation" r:id="rId41" imgW="266400" imgH="177480" progId="Equation.DSMT4">
                  <p:embed/>
                </p:oleObj>
              </mc:Choice>
              <mc:Fallback>
                <p:oleObj name="Equation" r:id="rId41" imgW="266400" imgH="177480" progId="Equation.DSMT4">
                  <p:embed/>
                  <p:pic>
                    <p:nvPicPr>
                      <p:cNvPr id="36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7650" y="4648200"/>
                        <a:ext cx="615950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/>
        </p:nvGraphicFramePr>
        <p:xfrm>
          <a:off x="674688" y="5059363"/>
          <a:ext cx="1495425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0" name="Equation" r:id="rId43" imgW="647640" imgH="177480" progId="Equation.DSMT4">
                  <p:embed/>
                </p:oleObj>
              </mc:Choice>
              <mc:Fallback>
                <p:oleObj name="Equation" r:id="rId43" imgW="647640" imgH="177480" progId="Equation.DSMT4">
                  <p:embed/>
                  <p:pic>
                    <p:nvPicPr>
                      <p:cNvPr id="37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688" y="5059363"/>
                        <a:ext cx="1495425" cy="411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/>
        </p:nvGraphicFramePr>
        <p:xfrm>
          <a:off x="733425" y="4983163"/>
          <a:ext cx="498475" cy="909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1" name="Equation" r:id="rId45" imgW="215640" imgH="393480" progId="Equation.DSMT4">
                  <p:embed/>
                </p:oleObj>
              </mc:Choice>
              <mc:Fallback>
                <p:oleObj name="Equation" r:id="rId45" imgW="215640" imgH="393480" progId="Equation.DSMT4">
                  <p:embed/>
                  <p:pic>
                    <p:nvPicPr>
                      <p:cNvPr id="38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3425" y="4983163"/>
                        <a:ext cx="498475" cy="909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/>
        </p:nvGraphicFramePr>
        <p:xfrm>
          <a:off x="1498600" y="4983163"/>
          <a:ext cx="496888" cy="909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2" name="Equation" r:id="rId47" imgW="215640" imgH="393480" progId="Equation.DSMT4">
                  <p:embed/>
                </p:oleObj>
              </mc:Choice>
              <mc:Fallback>
                <p:oleObj name="Equation" r:id="rId47" imgW="215640" imgH="393480" progId="Equation.DSMT4">
                  <p:embed/>
                  <p:pic>
                    <p:nvPicPr>
                      <p:cNvPr id="39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8600" y="4983163"/>
                        <a:ext cx="496888" cy="909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Rectangle 39"/>
          <p:cNvSpPr/>
          <p:nvPr/>
        </p:nvSpPr>
        <p:spPr>
          <a:xfrm>
            <a:off x="609600" y="5105400"/>
            <a:ext cx="638007" cy="8379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41" name="Object 40"/>
          <p:cNvGraphicFramePr>
            <a:graphicFrameLocks noChangeAspect="1"/>
          </p:cNvGraphicFramePr>
          <p:nvPr/>
        </p:nvGraphicFramePr>
        <p:xfrm>
          <a:off x="762000" y="5029200"/>
          <a:ext cx="457200" cy="6993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3" name="Equation" r:id="rId49" imgW="164880" imgH="228600" progId="Equation.DSMT4">
                  <p:embed/>
                </p:oleObj>
              </mc:Choice>
              <mc:Fallback>
                <p:oleObj name="Equation" r:id="rId49" imgW="164880" imgH="228600" progId="Equation.DSMT4">
                  <p:embed/>
                  <p:pic>
                    <p:nvPicPr>
                      <p:cNvPr id="41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5029200"/>
                        <a:ext cx="457200" cy="69937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Rectangle 41"/>
          <p:cNvSpPr/>
          <p:nvPr/>
        </p:nvSpPr>
        <p:spPr>
          <a:xfrm>
            <a:off x="1495593" y="5059363"/>
            <a:ext cx="638007" cy="8379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43" name="Object 42"/>
          <p:cNvGraphicFramePr>
            <a:graphicFrameLocks noChangeAspect="1"/>
          </p:cNvGraphicFramePr>
          <p:nvPr/>
        </p:nvGraphicFramePr>
        <p:xfrm>
          <a:off x="1600200" y="5152147"/>
          <a:ext cx="331187" cy="3644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4" name="Equation" r:id="rId51" imgW="126720" imgH="139680" progId="Equation.DSMT4">
                  <p:embed/>
                </p:oleObj>
              </mc:Choice>
              <mc:Fallback>
                <p:oleObj name="Equation" r:id="rId51" imgW="126720" imgH="139680" progId="Equation.DSMT4">
                  <p:embed/>
                  <p:pic>
                    <p:nvPicPr>
                      <p:cNvPr id="43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5152147"/>
                        <a:ext cx="331187" cy="3644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/>
          <p:cNvGraphicFramePr>
            <a:graphicFrameLocks noChangeAspect="1"/>
          </p:cNvGraphicFramePr>
          <p:nvPr/>
        </p:nvGraphicFramePr>
        <p:xfrm>
          <a:off x="4738688" y="4648200"/>
          <a:ext cx="1143000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5" name="Equation" r:id="rId52" imgW="495000" imgH="177480" progId="Equation.DSMT4">
                  <p:embed/>
                </p:oleObj>
              </mc:Choice>
              <mc:Fallback>
                <p:oleObj name="Equation" r:id="rId52" imgW="495000" imgH="177480" progId="Equation.DSMT4">
                  <p:embed/>
                  <p:pic>
                    <p:nvPicPr>
                      <p:cNvPr id="44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8688" y="4648200"/>
                        <a:ext cx="1143000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/>
          <p:cNvGraphicFramePr>
            <a:graphicFrameLocks noChangeAspect="1"/>
          </p:cNvGraphicFramePr>
          <p:nvPr/>
        </p:nvGraphicFramePr>
        <p:xfrm>
          <a:off x="5895975" y="4648200"/>
          <a:ext cx="1114425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6" name="Equation" r:id="rId54" imgW="482400" imgH="177480" progId="Equation.DSMT4">
                  <p:embed/>
                </p:oleObj>
              </mc:Choice>
              <mc:Fallback>
                <p:oleObj name="Equation" r:id="rId54" imgW="482400" imgH="177480" progId="Equation.DSMT4">
                  <p:embed/>
                  <p:pic>
                    <p:nvPicPr>
                      <p:cNvPr id="45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5975" y="4648200"/>
                        <a:ext cx="1114425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45"/>
          <p:cNvGraphicFramePr>
            <a:graphicFrameLocks noChangeAspect="1"/>
          </p:cNvGraphicFramePr>
          <p:nvPr/>
        </p:nvGraphicFramePr>
        <p:xfrm>
          <a:off x="5167313" y="5059363"/>
          <a:ext cx="1347787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7" name="Equation" r:id="rId56" imgW="583920" imgH="177480" progId="Equation.DSMT4">
                  <p:embed/>
                </p:oleObj>
              </mc:Choice>
              <mc:Fallback>
                <p:oleObj name="Equation" r:id="rId56" imgW="583920" imgH="177480" progId="Equation.DSMT4">
                  <p:embed/>
                  <p:pic>
                    <p:nvPicPr>
                      <p:cNvPr id="46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7313" y="5059363"/>
                        <a:ext cx="1347787" cy="411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6"/>
          <p:cNvGraphicFramePr>
            <a:graphicFrameLocks noChangeAspect="1"/>
          </p:cNvGraphicFramePr>
          <p:nvPr/>
        </p:nvGraphicFramePr>
        <p:xfrm>
          <a:off x="5153025" y="4983163"/>
          <a:ext cx="498475" cy="909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8" name="Equation" r:id="rId58" imgW="215640" imgH="393480" progId="Equation.DSMT4">
                  <p:embed/>
                </p:oleObj>
              </mc:Choice>
              <mc:Fallback>
                <p:oleObj name="Equation" r:id="rId58" imgW="215640" imgH="393480" progId="Equation.DSMT4">
                  <p:embed/>
                  <p:pic>
                    <p:nvPicPr>
                      <p:cNvPr id="47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3025" y="4983163"/>
                        <a:ext cx="498475" cy="909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7"/>
          <p:cNvGraphicFramePr>
            <a:graphicFrameLocks noChangeAspect="1"/>
          </p:cNvGraphicFramePr>
          <p:nvPr/>
        </p:nvGraphicFramePr>
        <p:xfrm>
          <a:off x="5918200" y="4983163"/>
          <a:ext cx="496888" cy="909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9" name="Equation" r:id="rId60" imgW="215640" imgH="393480" progId="Equation.DSMT4">
                  <p:embed/>
                </p:oleObj>
              </mc:Choice>
              <mc:Fallback>
                <p:oleObj name="Equation" r:id="rId60" imgW="215640" imgH="393480" progId="Equation.DSMT4">
                  <p:embed/>
                  <p:pic>
                    <p:nvPicPr>
                      <p:cNvPr id="48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200" y="4983163"/>
                        <a:ext cx="496888" cy="909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Rectangle 48"/>
          <p:cNvSpPr/>
          <p:nvPr/>
        </p:nvSpPr>
        <p:spPr>
          <a:xfrm>
            <a:off x="4953000" y="5135769"/>
            <a:ext cx="638007" cy="8379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50" name="Object 49"/>
          <p:cNvGraphicFramePr>
            <a:graphicFrameLocks noChangeAspect="1"/>
          </p:cNvGraphicFramePr>
          <p:nvPr/>
        </p:nvGraphicFramePr>
        <p:xfrm>
          <a:off x="5178425" y="5081588"/>
          <a:ext cx="384175" cy="6382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0" name="Equation" r:id="rId62" imgW="152280" imgH="228600" progId="Equation.DSMT4">
                  <p:embed/>
                </p:oleObj>
              </mc:Choice>
              <mc:Fallback>
                <p:oleObj name="Equation" r:id="rId62" imgW="152280" imgH="228600" progId="Equation.DSMT4">
                  <p:embed/>
                  <p:pic>
                    <p:nvPicPr>
                      <p:cNvPr id="5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8425" y="5081588"/>
                        <a:ext cx="384175" cy="6382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Rectangle 50"/>
          <p:cNvSpPr/>
          <p:nvPr/>
        </p:nvSpPr>
        <p:spPr>
          <a:xfrm>
            <a:off x="5915193" y="5059363"/>
            <a:ext cx="638007" cy="8379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52" name="Object 51"/>
          <p:cNvGraphicFramePr>
            <a:graphicFrameLocks noChangeAspect="1"/>
          </p:cNvGraphicFramePr>
          <p:nvPr/>
        </p:nvGraphicFramePr>
        <p:xfrm>
          <a:off x="6019800" y="5152147"/>
          <a:ext cx="331187" cy="3644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1" name="Equation" r:id="rId64" imgW="126720" imgH="139680" progId="Equation.DSMT4">
                  <p:embed/>
                </p:oleObj>
              </mc:Choice>
              <mc:Fallback>
                <p:oleObj name="Equation" r:id="rId64" imgW="126720" imgH="139680" progId="Equation.DSMT4">
                  <p:embed/>
                  <p:pic>
                    <p:nvPicPr>
                      <p:cNvPr id="52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5152147"/>
                        <a:ext cx="331187" cy="3644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52"/>
          <p:cNvGraphicFramePr>
            <a:graphicFrameLocks noChangeAspect="1"/>
          </p:cNvGraphicFramePr>
          <p:nvPr/>
        </p:nvGraphicFramePr>
        <p:xfrm>
          <a:off x="640626" y="5105400"/>
          <a:ext cx="654774" cy="566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2" name="Equation" r:id="rId65" imgW="291960" imgH="228600" progId="Equation.DSMT4">
                  <p:embed/>
                </p:oleObj>
              </mc:Choice>
              <mc:Fallback>
                <p:oleObj name="Equation" r:id="rId65" imgW="291960" imgH="228600" progId="Equation.DSMT4">
                  <p:embed/>
                  <p:pic>
                    <p:nvPicPr>
                      <p:cNvPr id="53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626" y="5105400"/>
                        <a:ext cx="654774" cy="5667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22" grpId="0" animBg="1"/>
      <p:bldP spid="24" grpId="0" animBg="1"/>
      <p:bldP spid="40" grpId="0" animBg="1"/>
      <p:bldP spid="42" grpId="0" animBg="1"/>
      <p:bldP spid="49" grpId="0" animBg="1"/>
      <p:bldP spid="5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73f988fe6df8ae7d8013c6fd66a1c042d9bb9d"/>
  <p:tag name="ISPRING_RESOURCE_PATHS_HASH_2" val="93e69aa34ae92f51d97a38939e83cdfcbbec8"/>
  <p:tag name="ISPRING_ULTRA_SCORM_COURSE_ID" val="1EF6D5EE-75C2-4265-84FF-158ADD8FA9FF"/>
  <p:tag name="ISPRING_SCORM_RATE_SLIDES" val="1"/>
  <p:tag name="ISPRING_SCORM_PASSING_SCORE" val="100.0000000000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PRESENTATION_TITLE" val="Section 4.4 Cross Multiplying"/>
  <p:tag name="ISPRING_RESOURCE_PATHS_HASH_PRESENTER" val="ce9a9982456abbf3b7ad70819330682324ef62f9"/>
  <p:tag name="ISPRING_PLAYERS_CUSTOMIZATION_2" val="UEsDBBQAAgAIABJGZVFcrbH4oQMAAO8MAAAYAAAAbm9uZS9jb21tb25fbWVzc2FnZXMubG5nrVddc5s6EH3vTP+Dhpm+3aa9b/fBIYNBydUYIwo4TvqiUUBxNAXkInDq++vvSjiu3TaDP/LCGMnaPbvn7K4YXf2oSrQSjZaqvnT+vvjsIFHnqpD14tKZZdcf/3GQbnld8FLV4tKplYOu3PfvRiWvFx1fCPj9/h1Co0poDa/aNW8/35EsLp14zDzfx2lKxiFm3iwglEVekngZoRELvTEOHdfrCqlQzZuGtwBm9GljYdhgHHr3OGGpj8GoMU0zls7imCYZDhw3exJIy6orrV0kNapVi3S3XKqmFQWSNWrhLzzPwYN8kKVs16hShTgCQjohEQP3Nr7NMglJds+mNMCOi2v+UAKMvBGiRo3ghWjO8RHRZOqFG+OB1OdbvyUB/gMrt7IQp7Ey9zIMIJNJD9xPMCwEbE6yfx3XB5Am98+yfUIyXTagNyRWvOx6kjaKHHI39vwJyyjz4piNZ1n2E/eY59+GTvs0yhIastiLcMgifJc5rnkedy5O8K3jmufguVmS4Ai0GUKuGUmtUH06jUNshXqvOvTEVwK1Cq2keLayFHUrG+C2BCLMRq5goe4GqQ3o1IO0JzjNEuIbSh03VU2z/qtXe9c+qQbcaVT08imsT8OD2V82QoPrng1lKgTqplAVl/XFkGuIEcox9tJ0TpPAiL8FPXK05Fo/q6bYi2/X0ZBhEvkUUuhnO8ZNdW8NA0YJ3atpRN4OGwOUns3MhpE5iQI6Z5kVgiGj6nQLCa+WpWiFRStNKDy3WXkQjwqYKQVf9VkD75amwQRNoUa8G8zG9A40AKKjx5ygE8elk2NO3OMUAsLp0JnIuyU3ffmDOl+k8yLNnBsllOtNpzTMraTqNKwYNkFANnp9cZybFH+ZgWKIF75SAb3Vlza9kCvocUC2aAYdQVH6OCDRDfsyI1/ZtUdC24F+pZmv7UjgxYrXuQBic95pgdawV8jC7hmJWf/fO/kf4u2mID9sajkK8N2HY/Hslf8r6uNtK6plO+TaJGwD/xQUppxehXBI6Kf5307sN2FmZ8afzc/eXeIYjgZBnJmpw9l6UyRWKQd3SSuU09vjzszaa2MZyUK47kRgcLG9y5WyknCTOMDmbIpNRlNoNn3z2YtkrrqysMIq5TfbgGAwdZX4fRo+NqqyqyXXL4ntG+DVOSj64JLeaXzEVNxq42B+dqRxOkvpbGwxp4xeX8NEenwcOpERiP1NLiS8L7ZKVbD0C9Ltm7afJqNPO18q/wNQSwMEFAACAAgAEkZlURUeYBujAAAAfwEAACkAAABub25l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EkZlUR9UimowAwAAxw4AACIAAABub25lL2ZsYXNoX3B1Ymxpc2hpbmdfc2V0dGluZ3MueG1s5ZfdT9swEMDf+1dYmXhcA9omTSgtYv2Qqo2CSGHwhNzYbU44duaPduWv3zluS9nKFr4ktj1UTey7353vzuc4OfheCDLj2oCSrWivuRsRLjPFQE5b0dmo//ZjRIylklGhJG9FUkXkoN1ISjcWYPKUW4uihiBGmv3StqLc2nI/jufzeRNMqf2sEs4i3zQzVcSl5oZLy3VcCrrAP7souYmWhBoA/BVKLtXajQYhSSAdKeYEJ8Ba0RCd7Qtq8igOEmOaXU+1cpJ1lFCa6Om4Fb3p9Lp73XcrmUDpQsGlD4dp46AftvuUMfAOUJHCDSc5h2mOnmKw5sBs7p9iL53EvzIqclgz9YyOwsVLu4TjhHI640tjOEKtpVmO+ta0J1QYnsSbQysx8CGkmYUZenarHvydOCFSV5ZK27bVDhE/Da4o8T2YZKI2jC3fyVgJjG3lFJZJMeZsSAseop1eg+yj0F5EJrQAsWhFxyWXJKUSkwuWCsjWusaNjQVbJbW/lD7UQAU5k4DVx8lRGt1aD4vKcqoN3/RqNWN8ZLP2V+UEIwvliIBrTqwiGF1X4FPOyWYKyESrohrFErHECECLM+Bzzg6qUC2B9xm6RBOFQ00sxVJwGyx8c3BDxnyiNHI5nWHh4jiYwG8+CFxSY26hdOXjTvpl0O1dDYbd3sWOXyBlMyqzB8KxnHhR2hfh0wWRyq70MBwZdYZXSWHAqrk6a2s+Pg3risY8P1M27vANFE7Q58SvA7KBfsGUv4yVhyT+jx7UNpvTWbXR/eat0LjFAVMSmDiRYUsCueyANYAZlURJsSA0w6ZsfNuYgXIGR0KDCGjzeA+DPpZp9TaFGTZJpRnXv0eyhcRGmfWVLnwyGfHnXyvqdkYYs1Hv9LAzGpwPRpdXo97FKJxGa/V4a/dMYt/Ut/d4f2i8xhZ/cto7rxP5IQahVoZ6aS3ccR2p4891pE7DmXSycR7VcgF7zDTsGewyAgrAInhFFfOUr4JQbc9cMX/NhvkHVv/6Pglrrz/tHQ0+HX/p/u+74KlxCG+rO1N8516TxFsvQH6mAAkFXqv8obi+NbU/vN9N4u1TjQbS7l4+240fUEsDBBQAAgAIABJGZVFxV5SdFQEAANECAAAcAAAAbm9uZS9mbGFzaF9za2luX3NldHRpbmdzLnhtbI2S0U6DMBSG730KgveQTY2asCZu6I3RLNle4AAH0gx6SHsg4e2thQ1UiOtV+///19OeNjInqbwWtZGkNv7KFzeeF6VUkj4gs1SF+VbOmiezjZ80zKSClBSj4kCRrqD0xe2bG1Hokv9RZGtey+SQ4ljmYf20ja9Chhr328d497wE1FBgkEB6KjQ1KrP53Wu8iu8m+WE6bUhkfnYHGqYDg2bBusEoHNe9b6DFFyUrYNtnazCaITnn9ExJVO81GtsuZ4ocSmOJP/p4hH0J3WUzcwZmnCXkKCsU6znEOT2moJWFU49djSLXaIv8EvskKkhKfMcuIdDZ5yUy3H3R7ml7x6bCD8pQ1JqqmqNwIrmHGZ/Bzu1XFl9QSwMEFAACAAgAEkZlUdebcJYrAwAAbw4AACEAAABub25lL2h0bWxfcHVibGlzaGluZ19zZXR0aW5ncy54bWzdV01PGzEQvedXWFtxbLaolwolQTQfalRIEBsonJCzdrIjvPbWH0nDr+94nYRAA10oEaiHKNnxzJvxm/FztnH4KxdkxrUBJZvRfv1TRLhMFQM5bUbno97HLxExlkpGhZK8GUkVkcNWrVG4sQCTJdxadDUEYaQ5KGwzyqwtDuJ4Pp/XwRTaryrhLOKbeqryuNDccGm5jgtBF/hlFwU30RKhAgB+ciWXYa1ajZBGQDpRzAlOgDWjARb7zeYiioPDmKY3U62cZG0llCZ6Om5GH9rdzn7n88ongHQg59KzYVpo9GZ7QBkDn5+KBG45yThMMywUuZoDs5n/FXvvRvwnRokctkw9Rlvh3qVdguOCcjrly2RoodbSNMN4a1oTKgxvxJumlRt4BmlqYYaV3YWHeidOiMQVhdK2ZbVDiAfGFUr8CExjojaSLZ/JWAmktiwKpyQfczagOc7EaU9GZEJzEItmNCy4JAmV2FGwVEC6jjBubCzYspO9pfeRBirIuQQcOU5OkuguZ9hKmlFt+GYtqxXj+UxbP5QTjCyUIwJuOLGKIKcux18ZJ5vEk4lWeWkV1FhiBGDGGfA5Z4clQUvAxxJdYYrcYSTOXyG4DRl+OrglYz5RGnE5neG0oh1MwK8/C7igxtyB0lWNe8lxv9O97g863cs9v0HKZlSmzwTHIeJ5YXeCTxdEKruKQzpS6gwvm8KAlWtV9lZ/eRvWc4x9fqVu3MM3kDtBXxN+TcgG9A5bvpssz2n8XyuonDajs/Kg+8NbQuMRB2xJwMSFFNUK5FL3KgCmVBIlxYLQFKXYeNmYgXIGLUEgArR5eYUhHse0fJrCDEVSacb105BsIVEo057SuW8mI/7Sa0ad9gg5G3XPjtqj/kV/dHU96l6Owh20Do+3qmcj9lK+Xdn9VfFQ2Mdvp+ynZ92LKoQPcO+VGtNNKsENq3gNv1fxOgtX0enGNVSpBJSWaTgqKC4CcsDev6NB2foXAJ6clDBbrzwo7+B4/Pe73tprs00WSMJz8EG71ofKBCTdk/7X4XFnp0xANSredhT+lYnwtHoliu+9tjTire83NbTff0ls1X4DUEsDBBQAAgAIABJGZVGOc/b6agAAAOUAAAAaAAAAbm9uZS9odG1sX3NraW5fc2V0dGluZ3MuanOr5lIAAqUcJQUrhWowG8xPKi0pyc/TS87PK0nNK9HLyy/KTQSrUVJ2AwMlHZyK88tSiwgoTUtMTkUx1NTIwskFp0qEiSZO5i7OlsjqChLTU/WSEpOz04vyS/NSIMqcXV0MXYyVwKpquWoBUEsDBBQAAgAIABJGZVG8fTX3SgAAAEkAAAAXAAAAbm9uZS9sb2NhbF9zZXR0aW5ncy54bWyzsa/IzVEoSy0qzszPs1Uy1DNQUkjNS85PycxLt1UKDXHTtVBSKC5JzEtJzMnPS7VVystXUrC347LJyU9OzAlOLSkBKizWt+MCAFBLAwQUAAIACAAVRmVRnF4yCBQGAAA3FwAAJgAAAHVuaXZlcnNhbC1uby12aWRlby9jb21tb25fbWVzc2FnZXMubG5nrVjbbuM2EH0vsP9AGAjQAtvsboFdFEXiBS0xsRBZ9Ep0vGlRCIxE20Qk0dXFifvUr+mH9Us6pGTH3gskJXmwYVGeM0PynJkhzz4+pAnaiLyQKjsfvDt9O0Aii1Qss+X5YMYufv51gIqSZzFPVCbOB5kaoI/DVz+cJTxbVnwp4PerHxA6S0VRwGMx1E+Pz0jG54PpKMSWRYLAGbkkxDPboaGHfR8zh3qhi0fEHQxxFUuFMp7nvIRgzt40CO2AUxffED8MLAKgGpqyMJhNp9RnxB4M2UqgQqZVYnCRLFCmSlRU67XKSxEjmaES/sKjCDzIW5nIcotSFYseIQRXjheCezO/ZthxHXYTTqhNBkOS8dsEwohyITKUCx6L/Dk+POpPsNuA27J4IfSpTwLiMVjM6ZgyOhhOc1GIrAS49UqVqg+e69gQZ0gvQovOPDYYBomMBTr5NCOB2XdvNhkR/wSpBTphlMF0dq+Ckx6OrsHPN+h0Dc6eRqc5hgWYYP+qXhPLJzBgh3OHjQdDC1ZXk+Zeliskg3UOQkFiw5OqZlcjpTZ3I2xdhYyGeDoNRzPGHuMe8eiuzdqikyn2bkKXXtJw5FxCWCpd82yLXLVUP/7y4cPDu/cffuoFEwCf3GMgZJDev+0A5DGfuiGgETf0yGfYbf3dz47OmOt4wOfmRz9roO418BW+W+1mvg8kbxjqBCZf6LVwickXN6pCK74RqFRoI8W9yQ4gApmDxAyH4UWkYCCrWhVm0wkGEoGumO9YmqAgBJXn29d10qnKlcrBXYHiWsWx8alZpd+va/3V3FI6UUH6ilXKZXba7nruuRTbhmQTYDe+hMVl+0kB0hG8ofRGy+Y1uLjPEsVjtICUgiQNEF+vExk1KbTh/TTh29YofDx3vEsgO3UDSF/2bkQnxRjZOdeT7Yni44D4AJDzQuRPsA0N1405wknSD2HsXI5d+DAdwlguVwl8yr5xTAkwYSpaM0WTjnEQzKlv60XT2ZijNS+Ke5XHRyw93M82YMezKAjBYgfgulTugYEfElqBPBdR2Q4GUWLD70ZXMFUgYMhMMtCSSquiBNmk60SUwkQr9VR4ZCh1KxYK9JUIvqm5D96N2Fpp7uKZZ43DEdunUJdXWbTqaAfi/KY+DtVQAU0OOd8aU4MWjuhnyC6QDGkfC3oFOfCqj8UNCWCRSdBm4+Fr57Iuk5D3dklpl/QirnNMsm1aIc2mjVRVASN6SSA1mR0pTvu5CQjUdY852P1Obq1Rd33YUm6giQECirzVEaR7i9haVJ9mzu/hBXZcU6m/pB7fmp6PxxueRQLIFnG9p1t4F8vYvNO0N/7/quTfiJdNqj9pqoRnk88nfeM5KizfUQQvS5GuyzbXesGa8J8ShZb4d0PoMvWn+d+35C+yMwdN/LP35+iw0GePWoN45kp1362XjqTp/Ak0LLo4Qo+RdLcaa7cjh+qK2H7ueLRzvIujY4aTLVR3a482AJ5CT8UIxrDGJvIAWp0UqlB3W3P2OAzfnDq628/JKHAYVJ25uC1k2erZ6LlzfTVyfnphPehZj4oNc5gLIXsAuNwfqROZQvxxB8zZhOxWoC4RRzOZqyqJjfwTeWfKBKxtlYqvu+FFrlIzmvBiR/+6TH18ThT15Pza6bRHP7VXcOf9ORDw03cpINiHNsbCnqV7H0urPeloBPLRS+GyYNc6gY5SXkYrKMcLVWVxR6D6CGaTCwxgzZwDwfP2LqwB+CKMehQ1o7/1AtEdHSRRsgf7w1OlKP7sDaKnsceoLy9K8VC2A81GhkVBSC8uoJNbLNosGB4dh2weulg1R+WdXceTM3OA/S9yJOV1UUxVCkOn7X6Zvq4zZMGMYWs8Af0FRm6qyqHp7IOwo5tFZz4c6RrlWgAEDQSTZSIQeeBab31Q9cUPZGZzSBsMJzy/g7TOlEp6xWY2UMup7DenxzuQqkxk1ivy5xVVPWHmTENs2+ZCCFYSzvt3dQ8Rw4Ezam6GErXsDGaNsQdV4ws8EcuyL6BPyP7CR19qmAsEV3F9Uf3fP/+22deXhE1OhrRXPz8mvc3XdXv/VJgr7rM3Bzfe/wNQSwMEFAACAAgAFUZlURUeYBujAAAAfwEAADcAAAB1bml2ZXJzYWwtbm8tdmlkZW8vcGxheWJhY2tfYW5kX25hdmlnYXRpb25fc2V0dGluZ3MueG1sdZBBCoMwEEX3nsIbCF2HQNelRagXGHGUQJIJmVHw9k1EbWnTZd77P8OMYhQxfmJd1bWCWegpEEVLnFE173e2DAtevXEghnzCgrznSiY3LFFoIzJ62ZQewXLK//BjeGthPT/iI14w5UJnHOpLqbCZXPKwmGlj3RpQjxHTgC+Yc+iht3jDtSeIw+MM7Bv/1bmbNpsd3mlAHSK5IKr5QFW613H0F1BLAwQUAAIACAAVRmVRSzOGii8FAABoHQAAMAAAAHVuaXZlcnNhbC1uby12aWRlby9mbGFzaF9wdWJsaXNoaW5nX3NldHRpbmdzLnhtbOVZ23LbNhB991dg2MljLDuxm8QjyaNI1FgT3SrSSTydjgciVyJqEGABUI7y1K/ph/VLuhAtWvIVSiJPmjx4ZIJ7zi72hiVZPf6UcjIDpZkUNW9/d88jICIZMzGteadh+/lrj2hDRUy5FFDzhPTIcX2nmuVjznQSgDEoqgnSCH2UmZqXGJMdVSqXl5e7TGfK3pU8N8ivdyOZVjIFGoQBVck4neOPmWegvSsGBwL8S6W4gtV3dgipFkw9GeccCIvRcsHspihvc6oTr1KIjWl0MVUyF3FTcqmImo5r3i9Nv7XfermUKahaLAVhfaLruGiXzRGNY2atoDxgn4EkwKYJmru/d+CRSxabpOa93HtheVC+cptnwV5snlqepkQvCHOlIAVDY2pocVloVDABheEAXTcqByRdW1uRNPDJlAvFUjwXNGVRiHeI9VXNa4XnI7/tj/x+0z8/HXULU50RYSfs+k6YoNtp+ef9QegH5ydhr7sxKPQ/hhuANrXMmX448gO/H/qj87edwYYId6OuMX6v0eluiPngvw064aaa+o3eppDhyaDvhjk5G/qjbqf/7jwcDLphZ3iNWuTwSrZWK+uJX8UCkblaTW+T5OlYUMax2dzIcQ0G2xWnagqhbDOsxgnlGjzyZwbT33LKmZnbCsWudgGQNXQGkRnZ6qt5tqK8a7qCEA3Dkixr+/BNWdqvXq9tvVJov97WnVZWy2Y3TKSRT2z9/t5haf6bg4fNv8fQKjWGRgk2MbPsQasrSylmkTQybIYdEm5sc5JzHuRZJpW5bmOri6UR99BUJ1KsRd5ek7HkcekxSMcQ92kKK60/uGCijZL7HplgjnL05SADQQIq8LhhBv0blQQ6H2vDzOKYaV9JNxSjnCAfnodAesEtf0cJVXotKcvQ2hYf1X/vSwP6j8LdxdK9ogFnqMWWhpO8L2LSUvQSj0cX8SEIF7ETzBxusweUkxGK6g0kSYNzJ+EU68hF8AOMNTPgJCpzHpO5zAlnF+hnSTDj8xT/S4CsHstkomS6WMXRwRC9CMuMwSXExy6KzlBFmiMS55SMgyk0/JWzz2QME6mQF+gMw4brTBf8uxsRZ1Tra1K6tPFZcbh1+i3/4zO7QRrPKA4Km5FjeUOama3w0zkR0ixx6I6I5pgVNigxixf3XPa2++VhKDsMxvkbRWONX7M05/Rb0pcOWaHeYsi3o2WTwD9qgbPahM4WhW6Ld0GNJc4wJAUn3ojwdGAiB1fCiAoiBZ8TGuGAom3bmDGZa1wpGkRBrb/cwgKPabq4muJJhhpVDMqJcm//xcuDw19fvX5ztFv59+9/nj8IuhrdhpxadcXs1nxw4HdG3ni4eAR3zxDvhroxyj8Cunegd8ZtauYDw70z8o4R3xl7c9B3Bt4a9x9BPjD038K2pUpt14lvxfPu5z8HeMca3WiGnfed8OwOgkUp3B7YqhU7TN49Wy5m7O91tAz8xqh5QjBcp90wOHJpD32JndhECTaYiX0J4oIZnIYYU9+J3obOaRYd+e+dCDGITp3UTW1/4LThdy5So2J2HK7MjU4m4CwwLc42nAY4S3F4jZ+ss39Nn3Wqy2/corfWuv4f7eerH22L/rWl9gNURcnWUvfnOCC2GaAf2O3f9zufH/nFzGj5ctZFuEfVBSgSSsmd5IfLV5CkIybSBREAkBQfst0cGMOTtqv1xA/8XuftoNv6CY6G79SDxVX52WHtO0P5/nv9w5y9kzLBUnSrfTAvv+bVDw/2qpW7b+3sINv619H6zn9QSwMEFAACAAgAFUZlUQ57xyBlAwAAlwwAACoAAAB1bml2ZXJzYWwtbm8tdmlkZW8vZmxhc2hfc2tpbl9zZXR0aW5ncy54bWyVV9tO4zAQfecrqu47XQq7BSlU6g0JbRfQ0u2720xbq44d2U7Z/v2OL0mcNiGFCAnPnGPP5XgsIrWnvHMAqajgj91+d3jV6UTrTErgegFJyoiGDo0fu09/5/Nuz7kFE/IdtKZ8q4wlt1ngKtNa8Ou14Br3uOZCJoR1h9+e7E/Us8g2lsCQLuVsyBrKY37078fTiyj+jLvxYDp5aCKsRZISfpyLrbhekfV+K0XGYxParfmaaLtjCpJRvm+NiFGlnzUklZhmN7P+rH8ZJZWgFJiQHqaj/uhnK4uRFbAi+8Hd/d3oQk551OeNOaEdqKLa0gb9we3gromWki1UizyZTW+mt814jrtXu/JpXI6g4Z9uzRyFfwT5pc1FmqVf0UgqxdYU9IQzMF8rhwkS4/VDwvTBfK0Ek5A5qFWQitEY2yBk7KT43XxN4KZa+j/DIRGZuy0FezNNOJkeRiErBkMtM4h6+cr51E58vGYaLxMMN4QpBISmEvSGGb6RTOXbVG0l7g98UB4HIG8oEUvBsgQmLt4AWLWX+MlkbOdKGF9hCwKUcPDGIMLSWCJfsKxnyMBYIt9Nt145O57BTz2Ok+thTHwzP68+eoETXOb1yle515w0N7dcBUd7Q45JRAxDK6sFTcB0LepZmwupdxZTxMmBbonGN+m3wa2ONhkV9U4cXmn1uoo01Qzq5LYWmVQYDLqXPlvfuRqPo7iHQ430HDY6R1eNZVPMaxFqwa7ble63K+rm1h2Nb8ljNyFyD3IhBFPdjufh/cNt3Kt8zjDTGt9SkM98Iy7kcKEh3N8m0QQW7gpeCidak/UuwZCaMigq6hpb37/IH1vXWJ4lK5Az1AOFXJBVm8Pt6HbH8FcvKXxAXCU0OB1T73A7Tmih98DgBQBErnf5bXAL50kypimDA+QzJTDYhJsyixSqvy5fI66qJAPLRXr0I6gUSoirOmoIS4yrnuE87ZrXZKVsZpWJkg/3cqRUxn0+JY1YwwFp115JlY3RX1dB7FWlnCTT4l0Tqf2m5drnTg4w4jSxAwgdwfE1HsdhQqS+KtaZV+vMXoZgHq1iM5UTajxNFDNmh/06ivWcztgFXs/hRgKE89Uar4IX4BccV4LI+KWAVJ6EGrdjY474aNpxjYM+SXXUC0yuOUUb8G/8h2T4H1BLAwQUAAIACAAVRmVR+uc3TioFAADyHAAALwAAAHVuaXZlcnNhbC1uby12aWRlby9odG1sX3B1Ymxpc2hpbmdfc2V0dGluZ3MueG1s3VndUts4FL7nKTTe6WUJ9GfbMglMmpjB0/xtbNoyOzuMYp/EWmTJK8mh6dU+zT7YPskexcQkEEDpEjrtBRMsn+/T0fm3XT/6knEyBaWZFA1vf3fPIyBimTAxaXin0fHztx7RhoqEcimg4QnpkaPDnXpejDjTaQjGoKgmSCP0QW4aXmpMflCrXV5e7jKdK3tX8sIgv96NZVbLFWgQBlQt53SGP2aWg/auGBwI8C+T4gp2uLNDSL1k6sqk4EBYgpoLZg9F+YnJuFcrpUY0vpgoWYikJblURE1GDe+Xlt/eb79cyJRMbZaBsCbRh7hol80BTRJmlaA8ZF+BpMAmKWq7v/fKI5csMWnDe7n3wvKgfO02z5y9PDu1PC2JRhDmaoMMDE2ooeVluaOCMSj0BuhDowpA0pW1JUkDX0y1UC4lM0EzFkd4h1hTNbx2dD70j/2h32v556fDTqmqMyIKoo7vhAk7Qds/7/UjPzw/ibqdjUGR/znaALSpZs70g6Ef+r3IH56/D/obItyVusb43WbQ2RDzyX8fBtGmO/Wa3U0hg5N+zw1zcjbwh52g9+E86vc7UTC4Rs1jeCla67XVwK9jgshCLYe3SYtsJCjjWGtuxLgGg9WKUzWBSB4zzMYx5Ro88mcOk98KypmZ2QzFonYBkDd1DrEZ2uxreDajvGu6khAVw5Sscvv1uyq137xdOXqt3P36WGu1rFe1bpBKI59Y+/2915X6717dr/4ditapMTROsYiZRQ1aXllIMYuksWFTrJBw45jjgvOwyHOpzHUZW16slLiDpj6WYsXz9pqMJE8qi0E2gqRHM4y/wbHwyBiDkqPx+jkIElKB7YUZNGhcIXQx0oaZeVs5vpJuKkY5wdaB/Q9IN7xl4DilSq9EYeVLW9Pjw9970oD+o7RvuXSnaMgZ7mJzwUneFwlpK3qJ7dBFfADCRewEQ4XbcAHlpISiegNJ0uTcSTjDxHER/AQjzQw4icqCJ2QmC8LZBdpZEgzxIsP/UiDLfZiMlczmq5xqQ/TcLVMGl5AcuWx0hltkBSJxLsk5mHKHvwr2lYxgLBXyAp2i23Cd6ZJ/dyPinGp9TUoXOj4ru1nQa/ufn9kD0mRKcTLYjBzzGbLcbIWfzoiQZoFDc8S0wKiwTklYMr/ncrbdb3dDVVLQz4/kjRV+zbKC08ekrwyyRL1Fl29nl00c/6AGztumdDpPdJu8c2pMcYYuKTnxRoyNg4kCXAljKogUfEZojBOJtmVjymShcaUsECW1/nYNSzyG6fxqgg8tuKNKQDlR7u2/ePnq9a9v3r472K39+/c/z+8FXc1qA07tduWw1rp3wndG3niaeAB3x9Tuhroxuz8AunOCd8ZtquY907wzcs1M74y9Odk7A2/N9w8g75nyb2GPpcps1Ulu+XP9A58DPLBKN1tR8DGIztYQzFPh9sBWr9npcf0wOR+qb8ySo+83TIZ+c9g6Ieig004UHrgUhJ7E2mviFEvK2L7ncMH0TyP0ou9Eb53lNH0O/Y9OhOg2p9rptm2v73TgDy5Sw3JaHCxNik4qYPeflN0M+z9nGY6ryZPV8v9TWZ0y8ZGL8taK1Y9RcNY+vbJ7K05Zo7ZUcICqON1asP7ATeD7+eQntvTa6NfrGi4JIWMW9ESd92d+1zJcvGB1Ee5SdQGKRFJyJ/nB4jUiCcRYuiBCAJLhc7ObARN40uq0GvSh3w3e9zvtrUY/cwv/H6LkPK75yqvqu8HKh4LqBfbql7UdXF/9Tnm48x9QSwMEFAACAAgAFUZlUexMWVK2AQAAegYAACgAAAB1bml2ZXJzYWwtbm8tdmlkZW8vaHRtbF9za2luX3NldHRpbmdzLmpzjZRRT4MwEMff9ykWfDWLMpTNtzkwWeKDiXszPhR2Y2Sl17QdOo3fXco2LXDo6Av98+v/eld6n4Nh9XipN7wbftbv9fypOa81sJpRO7hs6rxHL6zuaZ6vYJkXwHMBXgspT0t/5K9fgjL2RG2a7J+trXb8PLRf1oxrF5eEhSI0TWglob0R2jsV+KOR2TGrQ0ZOmZOdMShGKQoDwowEqoLVjHfxUD9ugi0YS1D/oGuWQsP0xp/cR73kr2NwH0bzqculWEgm9o+Y4Shh6TZTuBOrY/yxHS692UtQ1YFv+8LyXJuFgaIdOL6O/djvJ6UCreEYdxrN/NktCXOWAHcTCoNJMPsDbRh3C9qiy1zn5kSHfjgOA5eWLINOleZxdB2Nm5iovDrV7AQ/cAbeTV8ykrM9qHOsUO7kGQcoFWa2Il00tINEObJVLrIDF03tIDm7WWvb92/UHWOUoFr9/BVXdrhMpxiNa4ata7Yhbm3R11zO6AyGvNy6FfWR6gucEqm4SGiSWlySmzHtTmPnL1XaTG1BLRF51TztoYCumgmohVijFZgxLN0UlVal8+o2CnLn6dk5trY5+PoGUEsDBBQAAgAIABVGZVG45zzyXgAAAGMAAAAlAAAAdW5pdmVyc2FsLW5vLXZpZGVvL2xvY2FsX3NldHRpbmdzLnhtbA3KvQ5AQAwA4N1TNN39bQbHZrTgARoakfRacUd4e7d9w9f2rxd4+AqHqcO6qBBYV9sO3R0u85A3CCGSbiSm7FANoe+yVmwlmTjGFAOcQh9fM/uEyCP5NIdbBMsu+wFQSwECAAAUAAIACAASRmVRXK2x+KEDAADvDAAAGAAAAAAAAAABAAAAAAAAAAAAbm9uZS9jb21tb25fbWVzc2FnZXMubG5nUEsBAgAAFAACAAgAEkZlURUeYBujAAAAfwEAACkAAAAAAAAAAQAAAAAA1wMAAG5vbmUvcGxheWJhY2tfYW5kX25hdmlnYXRpb25fc2V0dGluZ3MueG1sUEsBAgAAFAACAAgAEkZlUR9UimowAwAAxw4AACIAAAAAAAAAAQAAAAAAwQQAAG5vbmUvZmxhc2hfcHVibGlzaGluZ19zZXR0aW5ncy54bWxQSwECAAAUAAIACAASRmVRcVeUnRUBAADRAgAAHAAAAAAAAAABAAAAAAAxCAAAbm9uZS9mbGFzaF9za2luX3NldHRpbmdzLnhtbFBLAQIAABQAAgAIABJGZVHXm3CWKwMAAG8OAAAhAAAAAAAAAAEAAAAAAIAJAABub25lL2h0bWxfcHVibGlzaGluZ19zZXR0aW5ncy54bWxQSwECAAAUAAIACAASRmVRjnP2+moAAADlAAAAGgAAAAAAAAABAAAAAADqDAAAbm9uZS9odG1sX3NraW5fc2V0dGluZ3MuanNQSwECAAAUAAIACAASRmVRvH0190oAAABJAAAAFwAAAAAAAAABAAAAAACMDQAAbm9uZS9sb2NhbF9zZXR0aW5ncy54bWxQSwECAAAUAAIACAAVRmVRnF4yCBQGAAA3FwAAJgAAAAAAAAABAAAAAAALDgAAdW5pdmVyc2FsLW5vLXZpZGVvL2NvbW1vbl9tZXNzYWdlcy5sbmdQSwECAAAUAAIACAAVRmVRFR5gG6MAAAB/AQAANwAAAAAAAAABAAAAAABjFAAAdW5pdmVyc2FsLW5vLXZpZGVvL3BsYXliYWNrX2FuZF9uYXZpZ2F0aW9uX3NldHRpbmdzLnhtbFBLAQIAABQAAgAIABVGZVFLM4aKLwUAAGgdAAAwAAAAAAAAAAEAAAAAAFsVAAB1bml2ZXJzYWwtbm8tdmlkZW8vZmxhc2hfcHVibGlzaGluZ19zZXR0aW5ncy54bWxQSwECAAAUAAIACAAVRmVRDnvHIGUDAACXDAAAKgAAAAAAAAABAAAAAADYGgAAdW5pdmVyc2FsLW5vLXZpZGVvL2ZsYXNoX3NraW5fc2V0dGluZ3MueG1sUEsBAgAAFAACAAgAFUZlUfrnN04qBQAA8hwAAC8AAAAAAAAAAQAAAAAAhR4AAHVuaXZlcnNhbC1uby12aWRlby9odG1sX3B1Ymxpc2hpbmdfc2V0dGluZ3MueG1sUEsBAgAAFAACAAgAFUZlUexMWVK2AQAAegYAACgAAAAAAAAAAQAAAAAA/CMAAHVuaXZlcnNhbC1uby12aWRlby9odG1sX3NraW5fc2V0dGluZ3MuanNQSwECAAAUAAIACAAVRmVRuOc88l4AAABjAAAAJQAAAAAAAAABAAAAAAD4JQAAdW5pdmVyc2FsLW5vLXZpZGVvL2xvY2FsX3NldHRpbmdzLnhtbFBLBQYAAAAADgAOAIgEAACZJgAAAAA="/>
  <p:tag name="ISPRING_LMS_API_VERSION" val="SCORM 2004 (2nd edition)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ʾ\&quot;{58857F64-F778-46F3-A3E4-9740F72F057B}&quot;,&quot;C:\\Users\\Danny\\OneDrive - SD41\\Website\\M8P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QUIZZES" val="0"/>
  <p:tag name="ISPRING_CURRENT_PLAYER_ID" val="universal-no-video"/>
  <p:tag name="ISPRING_FIRST_PUBLISH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80</TotalTime>
  <Words>118</Words>
  <Application>Microsoft Office PowerPoint</Application>
  <PresentationFormat>On-screen Show (4:3)</PresentationFormat>
  <Paragraphs>14</Paragraphs>
  <Slides>4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Calibri</vt:lpstr>
      <vt:lpstr>Century Schoolbook</vt:lpstr>
      <vt:lpstr>Wingdings</vt:lpstr>
      <vt:lpstr>Wingdings 2</vt:lpstr>
      <vt:lpstr>Oriel</vt:lpstr>
      <vt:lpstr>Equation</vt:lpstr>
      <vt:lpstr>Section 4a  Cross Multiplying</vt:lpstr>
      <vt:lpstr>Cross Multiplying</vt:lpstr>
      <vt:lpstr>PowerPoint Presentation</vt:lpstr>
      <vt:lpstr>Practice: Solve for “X” by Cross Multiplying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4.4 Cross Multiplying</dc:title>
  <dc:creator>Danny Young</dc:creator>
  <cp:lastModifiedBy>Danny Young</cp:lastModifiedBy>
  <cp:revision>25</cp:revision>
  <dcterms:created xsi:type="dcterms:W3CDTF">2012-12-03T05:31:50Z</dcterms:created>
  <dcterms:modified xsi:type="dcterms:W3CDTF">2020-11-05T16:50:47Z</dcterms:modified>
</cp:coreProperties>
</file>